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8" r:id="rId8"/>
    <p:sldId id="262" r:id="rId9"/>
    <p:sldId id="269" r:id="rId10"/>
    <p:sldId id="263" r:id="rId11"/>
    <p:sldId id="264" r:id="rId12"/>
    <p:sldId id="265" r:id="rId13"/>
    <p:sldId id="270" r:id="rId14"/>
    <p:sldId id="266" r:id="rId15"/>
    <p:sldId id="267" r:id="rId16"/>
  </p:sldIdLst>
  <p:sldSz cx="12192000" cy="6858000"/>
  <p:notesSz cx="6858000" cy="9144000"/>
  <p:embeddedFontLst>
    <p:embeddedFont>
      <p:font typeface="华文宋体" panose="02010600040101010101" pitchFamily="2" charset="-122"/>
      <p:regular r:id="rId17"/>
    </p:embeddedFont>
    <p:embeddedFont>
      <p:font typeface="DIN Pro" panose="02000503030000020004" pitchFamily="50" charset="0"/>
      <p:bold r:id="rId18"/>
    </p:embeddedFont>
    <p:embeddedFont>
      <p:font typeface="DIN Pro Medium" panose="02000503040000020004" pitchFamily="50" charset="0"/>
      <p:regular r:id="rId19"/>
    </p:embeddedFont>
    <p:embeddedFont>
      <p:font typeface="DIN Pro Thin" panose="02000503030000020003" pitchFamily="50" charset="0"/>
      <p:regular r:id="rId20"/>
    </p:embeddedFont>
    <p:embeddedFont>
      <p:font typeface="DIN Pro Thin" panose="02000503030000020003" pitchFamily="50" charset="0"/>
      <p:regular r:id="rId20"/>
    </p:embeddedFont>
  </p:embeddedFontLst>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9" autoAdjust="0"/>
    <p:restoredTop sz="94694" autoAdjust="0"/>
  </p:normalViewPr>
  <p:slideViewPr>
    <p:cSldViewPr snapToGrid="0">
      <p:cViewPr varScale="1">
        <p:scale>
          <a:sx n="93" d="100"/>
          <a:sy n="93" d="100"/>
        </p:scale>
        <p:origin x="236" y="1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jpg>
</file>

<file path=ppt/media/image12.jpeg>
</file>

<file path=ppt/media/image13.jpeg>
</file>

<file path=ppt/media/image15.png>
</file>

<file path=ppt/media/image16.png>
</file>

<file path=ppt/media/image17.png>
</file>

<file path=ppt/media/image18.jpeg>
</file>

<file path=ppt/media/image19.png>
</file>

<file path=ppt/media/image2.jpg>
</file>

<file path=ppt/media/image20.png>
</file>

<file path=ppt/media/image3.jpe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14/7/2024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14/7/2024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3.jpeg"/><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123A7-6815-EE8B-1278-1FDE9CBA273D}"/>
              </a:ext>
            </a:extLst>
          </p:cNvPr>
          <p:cNvSpPr>
            <a:spLocks noGrp="1"/>
          </p:cNvSpPr>
          <p:nvPr>
            <p:ph type="ctrTitle"/>
          </p:nvPr>
        </p:nvSpPr>
        <p:spPr/>
        <p:txBody>
          <a:bodyPr/>
          <a:lstStyle/>
          <a:p>
            <a:r>
              <a:rPr lang="zh-CN" altLang="en-US" b="1" dirty="0"/>
              <a:t>英才计划中期总结</a:t>
            </a:r>
            <a:endParaRPr lang="zh-SG" altLang="en-US" b="1" dirty="0"/>
          </a:p>
        </p:txBody>
      </p:sp>
      <p:sp>
        <p:nvSpPr>
          <p:cNvPr id="3" name="副标题 2">
            <a:extLst>
              <a:ext uri="{FF2B5EF4-FFF2-40B4-BE49-F238E27FC236}">
                <a16:creationId xmlns:a16="http://schemas.microsoft.com/office/drawing/2014/main" id="{E38C0611-2DFF-8E9B-883F-56B7895F4BC6}"/>
              </a:ext>
            </a:extLst>
          </p:cNvPr>
          <p:cNvSpPr>
            <a:spLocks noGrp="1"/>
          </p:cNvSpPr>
          <p:nvPr>
            <p:ph type="subTitle" idx="1"/>
          </p:nvPr>
        </p:nvSpPr>
        <p:spPr/>
        <p:txBody>
          <a:bodyPr/>
          <a:lstStyle/>
          <a:p>
            <a:r>
              <a:rPr lang="zh-CN" altLang="en-US" dirty="0">
                <a:latin typeface="DIN Pro" panose="02000503030000020004" pitchFamily="50" charset="0"/>
              </a:rPr>
              <a:t>刘念森 </a:t>
            </a:r>
            <a:r>
              <a:rPr lang="en-US" altLang="zh-CN" dirty="0">
                <a:latin typeface="DIN Pro" panose="02000503030000020004" pitchFamily="50" charset="0"/>
              </a:rPr>
              <a:t>2024.07</a:t>
            </a:r>
            <a:endParaRPr lang="zh-SG" altLang="en-US" dirty="0">
              <a:latin typeface="DIN Pro" panose="02000503030000020004" pitchFamily="50" charset="0"/>
            </a:endParaRPr>
          </a:p>
        </p:txBody>
      </p:sp>
    </p:spTree>
    <p:extLst>
      <p:ext uri="{BB962C8B-B14F-4D97-AF65-F5344CB8AC3E}">
        <p14:creationId xmlns:p14="http://schemas.microsoft.com/office/powerpoint/2010/main" val="460797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60530"/>
            <a:chOff x="3922801" y="1575668"/>
            <a:chExt cx="7673076" cy="4435665"/>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6" y="5630333"/>
              <a:ext cx="5672666" cy="381000"/>
            </a:xfrm>
            <a:prstGeom prst="rect">
              <a:avLst/>
            </a:prstGeom>
            <a:noFill/>
          </p:spPr>
          <p:txBody>
            <a:bodyPr wrap="square" rtlCol="0">
              <a:spAutoFit/>
            </a:bodyPr>
            <a:lstStyle/>
            <a:p>
              <a:pPr algn="ctr"/>
              <a:r>
                <a:rPr lang="en-US" altLang="zh-SG" dirty="0"/>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322"/>
            <a:ext cx="11280710" cy="648949"/>
            <a:chOff x="455645" y="1725322"/>
            <a:chExt cx="11280710" cy="648949"/>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732" y="1725322"/>
            <a:ext cx="1364430" cy="648949"/>
          </p:xfrm>
          <a:graphic>
            <a:graphicData uri="http://schemas.openxmlformats.org/presentationml/2006/ole">
              <mc:AlternateContent xmlns:mc="http://schemas.openxmlformats.org/markup-compatibility/2006">
                <mc:Choice xmlns:v="urn:schemas-microsoft-com:vml" Requires="v">
                  <p:oleObj r:id="rId3" imgW="2115979" imgH="1006206" progId="">
                    <p:embed/>
                  </p:oleObj>
                </mc:Choice>
                <mc:Fallback>
                  <p:oleObj r:id="rId3" imgW="2115979" imgH="1006206" progId="">
                    <p:embed/>
                    <p:pic>
                      <p:nvPicPr>
                        <p:cNvPr id="0" name=""/>
                        <p:cNvPicPr/>
                        <p:nvPr/>
                      </p:nvPicPr>
                      <p:blipFill>
                        <a:blip r:embed="rId4"/>
                        <a:stretch>
                          <a:fillRect/>
                        </a:stretch>
                      </p:blipFill>
                      <p:spPr>
                        <a:xfrm>
                          <a:off x="941732" y="1725322"/>
                          <a:ext cx="1364430" cy="648949"/>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5"/>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完成一个简单项目的复盘</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grpSp>
        <p:nvGrpSpPr>
          <p:cNvPr id="24" name="组合 23">
            <a:extLst>
              <a:ext uri="{FF2B5EF4-FFF2-40B4-BE49-F238E27FC236}">
                <a16:creationId xmlns:a16="http://schemas.microsoft.com/office/drawing/2014/main" id="{AC96F86A-12A6-FAB1-A94C-77433DEDD821}"/>
              </a:ext>
            </a:extLst>
          </p:cNvPr>
          <p:cNvGrpSpPr/>
          <p:nvPr/>
        </p:nvGrpSpPr>
        <p:grpSpPr>
          <a:xfrm>
            <a:off x="6608467" y="584200"/>
            <a:ext cx="4903081" cy="6102497"/>
            <a:chOff x="6608467" y="584200"/>
            <a:chExt cx="4903081" cy="6102497"/>
          </a:xfrm>
        </p:grpSpPr>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903081" cy="6102496"/>
              <a:chOff x="6608467" y="584200"/>
              <a:chExt cx="4903081" cy="6102496"/>
            </a:xfrm>
          </p:grpSpPr>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648745" y="3972993"/>
                <a:ext cx="1640557" cy="2713703"/>
              </a:xfrm>
              <a:prstGeom prst="rect">
                <a:avLst/>
              </a:prstGeom>
            </p:spPr>
          </p:pic>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9327486"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400" y="584201"/>
              <a:ext cx="4755148"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gr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完成一个简单项目的复盘</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3" name="图片 12">
            <a:extLst>
              <a:ext uri="{FF2B5EF4-FFF2-40B4-BE49-F238E27FC236}">
                <a16:creationId xmlns:a16="http://schemas.microsoft.com/office/drawing/2014/main" id="{586A6120-9ABA-9E92-AF9A-E7C6FAB6DB69}"/>
              </a:ext>
            </a:extLst>
          </p:cNvPr>
          <p:cNvPicPr>
            <a:picLocks noChangeAspect="1"/>
          </p:cNvPicPr>
          <p:nvPr/>
        </p:nvPicPr>
        <p:blipFill rotWithShape="1">
          <a:blip r:embed="rId3"/>
          <a:srcRect l="1" r="37831"/>
          <a:stretch/>
        </p:blipFill>
        <p:spPr>
          <a:xfrm>
            <a:off x="5788212" y="1126193"/>
            <a:ext cx="5818190" cy="50449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第四阶段（2024.0</a:t>
            </a:r>
            <a:r>
              <a:rPr lang="en-US" altLang="zh-CN" sz="4800" dirty="0"/>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41733" y="2305878"/>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5</a:t>
            </a:r>
            <a:r>
              <a:rPr lang="zh-CN" altLang="en-US" sz="2000" dirty="0">
                <a:latin typeface="Din pro thin" panose="02000503030000020003" pitchFamily="50" charset="0"/>
                <a:ea typeface="宋体" panose="02010600030101010101" pitchFamily="2" charset="-122"/>
                <a:cs typeface="+mj-cs"/>
              </a:rPr>
              <a:t>月开始，师兄给我提供了</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这本书。这是来自麻省理工学院，由北京大学张志华教授团队翻译的深度学习系统性课本。每周阅读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小节的内容，主要了解了线性代数、概率论、机器学习和立场检测等知识。</a:t>
            </a:r>
            <a:endParaRPr lang="en-US" altLang="zh-CN" sz="2000" dirty="0">
              <a:latin typeface="Din pro thin" panose="02000503030000020003" pitchFamily="50" charset="0"/>
              <a:ea typeface="宋体" panose="02010600030101010101" pitchFamily="2" charset="-122"/>
              <a:cs typeface="+mj-cs"/>
            </a:endParaRPr>
          </a:p>
          <a:p>
            <a:pPr>
              <a:spcAft>
                <a:spcPts val="600"/>
              </a:spcAft>
            </a:pPr>
            <a:r>
              <a:rPr lang="zh-CN" altLang="en-US" sz="2000" dirty="0">
                <a:latin typeface="Din pro thin" panose="02000503030000020003" pitchFamily="50" charset="0"/>
                <a:ea typeface="宋体" panose="02010600030101010101" pitchFamily="2" charset="-122"/>
                <a:cs typeface="+mj-cs"/>
              </a:rPr>
              <a:t>还有其他一些论文等着我去学习。</a:t>
            </a:r>
            <a:endParaRPr lang="zh-SG" altLang="en-US" sz="2000" dirty="0">
              <a:latin typeface="Din pro thin" panose="02000503030000020003" pitchFamily="50" charset="0"/>
              <a:ea typeface="宋体" panose="02010600030101010101" pitchFamily="2" charset="-122"/>
              <a:cs typeface="+mj-cs"/>
            </a:endParaRPr>
          </a:p>
        </p:txBody>
      </p:sp>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3">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4"/>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2385268"/>
          </a:xfrm>
          <a:prstGeom prst="rect">
            <a:avLst/>
          </a:prstGeom>
          <a:noFill/>
        </p:spPr>
        <p:txBody>
          <a:bodyPr wrap="square">
            <a:spAutoFit/>
          </a:bodyPr>
          <a:lstStyle/>
          <a:p>
            <a:pPr>
              <a:spcAft>
                <a:spcPts val="600"/>
              </a:spcAft>
            </a:pPr>
            <a:r>
              <a:rPr lang="zh-CN" altLang="en-US" sz="24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4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4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80387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4" y="2295718"/>
            <a:ext cx="10964195" cy="1938992"/>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来自加拿大皇家科学院院士张大鹏的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来自中国科学院院士胡事民的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来自哈尔滨工业大学计算机科学与技术学院教授战德臣的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来自清华大学教授陈文光的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来自南开大学教授程明明的</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来自哈尔滨工业大学计算机学院教授车万翔的</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1204</TotalTime>
  <Words>780</Words>
  <Application>Microsoft Office PowerPoint</Application>
  <PresentationFormat>宽屏</PresentationFormat>
  <Paragraphs>78</Paragraphs>
  <Slides>15</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15</vt:i4>
      </vt:variant>
    </vt:vector>
  </HeadingPairs>
  <TitlesOfParts>
    <vt:vector size="23" baseType="lpstr">
      <vt:lpstr>宋体</vt:lpstr>
      <vt:lpstr>DIN Pro Medium</vt:lpstr>
      <vt:lpstr>Arial</vt:lpstr>
      <vt:lpstr>DIN Pro</vt:lpstr>
      <vt:lpstr>DIN Pro Thin</vt:lpstr>
      <vt:lpstr>华文宋体</vt:lpstr>
      <vt:lpstr>DIN Pro Thin</vt:lpstr>
      <vt:lpstr>Office 主题​​</vt:lpstr>
      <vt:lpstr>英才计划中期总结</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第四阶段（2024.05-07）</vt:lpstr>
      <vt:lpstr>第四阶段（2024.05-2024.07） 理论学习</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5</cp:revision>
  <dcterms:created xsi:type="dcterms:W3CDTF">2024-07-06T03:06:57Z</dcterms:created>
  <dcterms:modified xsi:type="dcterms:W3CDTF">2024-07-14T09:06:21Z</dcterms:modified>
</cp:coreProperties>
</file>

<file path=docProps/thumbnail.jpeg>
</file>